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Love Ya Like A Sister"/>
      <p:regular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LoveYaLikeASister-regular.fntdata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ab1a4b4963_2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ab1a4b4963_2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ab1a4b4963_2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ab1a4b4963_2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ab1a4b4963_2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ab1a4b4963_2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b1a4b4963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ab1a4b4963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ab1a4b4963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ab1a4b4963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ab1a4b4963_2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ab1a4b4963_2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ab1a4b4963_2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ab1a4b4963_2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ab1a4b4963_1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ab1a4b4963_1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ab1a4b4963_1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ab1a4b4963_1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ab1a4b4963_2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ab1a4b4963_2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ab1a4b4963_2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ab1a4b4963_2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ab1a4b4963_2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ab1a4b4963_2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Love Ya Like A Sister"/>
              <a:buNone/>
              <a:defRPr sz="2800">
                <a:solidFill>
                  <a:srgbClr val="FFFFFF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ove Ya Like A Sister"/>
              <a:buChar char="●"/>
              <a:defRPr sz="1800">
                <a:solidFill>
                  <a:srgbClr val="FFFFFF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ove Ya Like A Sister"/>
              <a:buChar char="○"/>
              <a:defRPr>
                <a:solidFill>
                  <a:srgbClr val="FFFFFF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ove Ya Like A Sister"/>
              <a:buChar char="■"/>
              <a:defRPr>
                <a:solidFill>
                  <a:srgbClr val="FFFFFF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ove Ya Like A Sister"/>
              <a:buChar char="●"/>
              <a:defRPr>
                <a:solidFill>
                  <a:srgbClr val="FFFFFF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ove Ya Like A Sister"/>
              <a:buChar char="○"/>
              <a:defRPr>
                <a:solidFill>
                  <a:srgbClr val="FFFFFF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ove Ya Like A Sister"/>
              <a:buChar char="■"/>
              <a:defRPr>
                <a:solidFill>
                  <a:srgbClr val="FFFFFF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ove Ya Like A Sister"/>
              <a:buChar char="●"/>
              <a:defRPr>
                <a:solidFill>
                  <a:srgbClr val="FFFFFF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ove Ya Like A Sister"/>
              <a:buChar char="○"/>
              <a:defRPr>
                <a:solidFill>
                  <a:srgbClr val="FFFFFF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Font typeface="Love Ya Like A Sister"/>
              <a:buChar char="■"/>
              <a:defRPr>
                <a:solidFill>
                  <a:srgbClr val="FFFFFF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mc:AlternateContent>
    <mc:Choice Requires="p14">
      <p:transition spd="slow" p14:dur="1000">
        <p14:gallery dir="l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My Book Report Collage</a:t>
            </a:r>
            <a:endParaRPr>
              <a:solidFill>
                <a:srgbClr val="FFFFFF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Elise L.</a:t>
            </a:r>
            <a:endParaRPr>
              <a:solidFill>
                <a:srgbClr val="FFFFFF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2738" y="153275"/>
            <a:ext cx="7918520" cy="48369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8963" y="-809625"/>
            <a:ext cx="8631828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3"/>
          <p:cNvSpPr/>
          <p:nvPr/>
        </p:nvSpPr>
        <p:spPr>
          <a:xfrm>
            <a:off x="2592175" y="3009825"/>
            <a:ext cx="960600" cy="274200"/>
          </a:xfrm>
          <a:prstGeom prst="roundRect">
            <a:avLst>
              <a:gd fmla="val 16667" name="adj"/>
            </a:avLst>
          </a:prstGeom>
          <a:solidFill>
            <a:srgbClr val="7F6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tries to convince</a:t>
            </a:r>
            <a:endParaRPr sz="10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4"/>
          <p:cNvSpPr txBox="1"/>
          <p:nvPr>
            <p:ph type="title"/>
          </p:nvPr>
        </p:nvSpPr>
        <p:spPr>
          <a:xfrm>
            <a:off x="311700" y="1190400"/>
            <a:ext cx="8520600" cy="276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you’re interested, I own a signed copy of this book, which I can lend to you.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(The author is a friend of my great uncle.)</a:t>
            </a:r>
            <a:endParaRPr sz="2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 for watching!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1055550"/>
            <a:ext cx="8520600" cy="303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FFFF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The Leopard in the Golden Cage</a:t>
            </a:r>
            <a:endParaRPr sz="6000">
              <a:solidFill>
                <a:srgbClr val="FFFFFF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Book One of </a:t>
            </a:r>
            <a:r>
              <a:rPr lang="en">
                <a:solidFill>
                  <a:srgbClr val="FFFFFF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The Scar Gatherer Series</a:t>
            </a:r>
            <a:endParaRPr>
              <a:solidFill>
                <a:srgbClr val="FFFFFF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(There are seven books in total)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>
            <p:ph type="title"/>
          </p:nvPr>
        </p:nvSpPr>
        <p:spPr>
          <a:xfrm>
            <a:off x="311700" y="1711350"/>
            <a:ext cx="8520600" cy="78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With help from</a:t>
            </a:r>
            <a:endParaRPr sz="6000"/>
          </a:p>
        </p:txBody>
      </p:sp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875" y="2345925"/>
            <a:ext cx="2449576" cy="2691376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 txBox="1"/>
          <p:nvPr/>
        </p:nvSpPr>
        <p:spPr>
          <a:xfrm>
            <a:off x="2565000" y="2675225"/>
            <a:ext cx="4014000" cy="9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FFFF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Minecraft</a:t>
            </a:r>
            <a:endParaRPr sz="6000">
              <a:solidFill>
                <a:srgbClr val="FFFFFF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xit" presetID="2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238" y="152400"/>
            <a:ext cx="8775524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35312" y="761475"/>
            <a:ext cx="5673375" cy="3620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49288" y="152400"/>
            <a:ext cx="4928563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8"/>
          <p:cNvSpPr txBox="1"/>
          <p:nvPr/>
        </p:nvSpPr>
        <p:spPr>
          <a:xfrm>
            <a:off x="252175" y="767050"/>
            <a:ext cx="2598600" cy="16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*Dolphin Mosaic</a:t>
            </a:r>
            <a:endParaRPr sz="4800">
              <a:solidFill>
                <a:srgbClr val="FFFFFF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6375" y="152400"/>
            <a:ext cx="8011242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502225"/>
            <a:ext cx="8839204" cy="41390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2375" y="0"/>
            <a:ext cx="7283921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